
<file path=[Content_Types].xml><?xml version="1.0" encoding="utf-8"?>
<Types xmlns="http://schemas.openxmlformats.org/package/2006/content-types">
  <Default Extension="png" ContentType="image/png"/>
  <Default Extension="webp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4"/>
  </p:notesMasterIdLst>
  <p:sldIdLst>
    <p:sldId id="530" r:id="rId2"/>
    <p:sldId id="376" r:id="rId3"/>
    <p:sldId id="526" r:id="rId4"/>
    <p:sldId id="527" r:id="rId5"/>
    <p:sldId id="528" r:id="rId6"/>
    <p:sldId id="529" r:id="rId7"/>
    <p:sldId id="537" r:id="rId8"/>
    <p:sldId id="539" r:id="rId9"/>
    <p:sldId id="538" r:id="rId10"/>
    <p:sldId id="486" r:id="rId11"/>
    <p:sldId id="507" r:id="rId12"/>
    <p:sldId id="508" r:id="rId13"/>
    <p:sldId id="509" r:id="rId14"/>
    <p:sldId id="510" r:id="rId15"/>
    <p:sldId id="503" r:id="rId16"/>
    <p:sldId id="511" r:id="rId17"/>
    <p:sldId id="512" r:id="rId18"/>
    <p:sldId id="504" r:id="rId19"/>
    <p:sldId id="513" r:id="rId20"/>
    <p:sldId id="514" r:id="rId21"/>
    <p:sldId id="515" r:id="rId22"/>
    <p:sldId id="505" r:id="rId23"/>
    <p:sldId id="516" r:id="rId24"/>
    <p:sldId id="517" r:id="rId25"/>
    <p:sldId id="518" r:id="rId26"/>
    <p:sldId id="506" r:id="rId27"/>
    <p:sldId id="519" r:id="rId28"/>
    <p:sldId id="520" r:id="rId29"/>
    <p:sldId id="498" r:id="rId30"/>
    <p:sldId id="532" r:id="rId31"/>
    <p:sldId id="533" r:id="rId32"/>
    <p:sldId id="536" r:id="rId33"/>
    <p:sldId id="531" r:id="rId34"/>
    <p:sldId id="525" r:id="rId35"/>
    <p:sldId id="521" r:id="rId36"/>
    <p:sldId id="523" r:id="rId37"/>
    <p:sldId id="524" r:id="rId38"/>
    <p:sldId id="499" r:id="rId39"/>
    <p:sldId id="502" r:id="rId40"/>
    <p:sldId id="453" r:id="rId41"/>
    <p:sldId id="534" r:id="rId42"/>
    <p:sldId id="535" r:id="rId43"/>
  </p:sldIdLst>
  <p:sldSz cx="12192000" cy="6858000"/>
  <p:notesSz cx="6858000" cy="9144000"/>
  <p:embeddedFontLst>
    <p:embeddedFont>
      <p:font typeface="Dominique" pitchFamily="50" charset="0"/>
      <p:regular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77146" autoAdjust="0"/>
  </p:normalViewPr>
  <p:slideViewPr>
    <p:cSldViewPr snapToGrid="0">
      <p:cViewPr varScale="1">
        <p:scale>
          <a:sx n="104" d="100"/>
          <a:sy n="104" d="100"/>
        </p:scale>
        <p:origin x="11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579A0-9FD9-490C-83A2-B199650D5629}" type="datetimeFigureOut">
              <a:rPr lang="en-GB" smtClean="0"/>
              <a:t>29/02/2020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E966C-DA58-409C-8F71-39F2087AEC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4427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Powiedzieć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mimo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jestem</a:t>
            </a:r>
            <a:r>
              <a:rPr lang="en-GB" dirty="0"/>
              <a:t> </a:t>
            </a:r>
            <a:r>
              <a:rPr lang="en-GB" dirty="0" err="1"/>
              <a:t>zwolennikiem</a:t>
            </a:r>
            <a:r>
              <a:rPr lang="en-GB" dirty="0"/>
              <a:t> </a:t>
            </a:r>
            <a:r>
              <a:rPr lang="en-GB" dirty="0" err="1"/>
              <a:t>zdarzeń</a:t>
            </a:r>
            <a:r>
              <a:rPr lang="en-GB" dirty="0"/>
              <a:t> to </a:t>
            </a:r>
            <a:r>
              <a:rPr lang="en-GB" dirty="0" err="1"/>
              <a:t>zabawię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nieco</a:t>
            </a:r>
            <a:r>
              <a:rPr lang="en-GB" dirty="0"/>
              <a:t> w </a:t>
            </a:r>
            <a:r>
              <a:rPr lang="en-GB" dirty="0" err="1"/>
              <a:t>adwokata</a:t>
            </a:r>
            <a:r>
              <a:rPr lang="en-GB" dirty="0"/>
              <a:t> </a:t>
            </a:r>
            <a:r>
              <a:rPr lang="en-GB" dirty="0" err="1"/>
              <a:t>diabła</a:t>
            </a:r>
            <a:r>
              <a:rPr lang="en-GB" dirty="0"/>
              <a:t> I </a:t>
            </a:r>
            <a:r>
              <a:rPr lang="en-GB" dirty="0" err="1"/>
              <a:t>postaram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pokazać</a:t>
            </a:r>
            <a:r>
              <a:rPr lang="en-GB" dirty="0"/>
              <a:t> </a:t>
            </a:r>
            <a:r>
              <a:rPr lang="en-GB" dirty="0" err="1"/>
              <a:t>też</a:t>
            </a:r>
            <a:r>
              <a:rPr lang="en-GB" dirty="0"/>
              <a:t> </a:t>
            </a:r>
            <a:r>
              <a:rPr lang="en-GB" dirty="0" err="1"/>
              <a:t>blaski</a:t>
            </a:r>
            <a:r>
              <a:rPr lang="en-GB" dirty="0"/>
              <a:t> I </a:t>
            </a:r>
            <a:r>
              <a:rPr lang="en-GB" dirty="0" err="1"/>
              <a:t>Ciebie</a:t>
            </a:r>
            <a:r>
              <a:rPr lang="en-GB" dirty="0"/>
              <a:t> Event Driven Design </a:t>
            </a:r>
            <a:r>
              <a:rPr lang="en-GB" dirty="0" err="1"/>
              <a:t>podobieństwa</a:t>
            </a:r>
            <a:r>
              <a:rPr lang="en-GB" dirty="0"/>
              <a:t> do </a:t>
            </a:r>
            <a:r>
              <a:rPr lang="en-GB" dirty="0" err="1"/>
              <a:t>rzeczywistych</a:t>
            </a:r>
            <a:r>
              <a:rPr lang="en-GB" dirty="0"/>
              <a:t> </a:t>
            </a:r>
            <a:r>
              <a:rPr lang="en-GB" dirty="0" err="1"/>
              <a:t>systemów</a:t>
            </a:r>
            <a:r>
              <a:rPr lang="en-GB" dirty="0"/>
              <a:t> </a:t>
            </a:r>
            <a:r>
              <a:rPr lang="en-GB" dirty="0" err="1"/>
              <a:t>są</a:t>
            </a:r>
            <a:r>
              <a:rPr lang="en-GB" dirty="0"/>
              <a:t> </a:t>
            </a:r>
            <a:r>
              <a:rPr lang="en-GB" dirty="0" err="1"/>
              <a:t>zamierzone</a:t>
            </a:r>
            <a:r>
              <a:rPr lang="en-GB" dirty="0"/>
              <a:t> </a:t>
            </a:r>
            <a:r>
              <a:rPr lang="en-GB" dirty="0" err="1"/>
              <a:t>oparte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moich</a:t>
            </a:r>
            <a:r>
              <a:rPr lang="en-GB" dirty="0"/>
              <a:t> </a:t>
            </a:r>
            <a:r>
              <a:rPr lang="en-GB" dirty="0" err="1"/>
              <a:t>doświadczeniach</a:t>
            </a:r>
            <a:r>
              <a:rPr lang="en-GB" dirty="0"/>
              <a:t>, </a:t>
            </a:r>
            <a:r>
              <a:rPr lang="en-GB" dirty="0" err="1"/>
              <a:t>chociaż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wszystko</a:t>
            </a:r>
            <a:r>
              <a:rPr lang="en-GB" dirty="0"/>
              <a:t> </a:t>
            </a:r>
            <a:r>
              <a:rPr lang="en-GB" dirty="0" err="1"/>
              <a:t>pochodzi</a:t>
            </a:r>
            <a:r>
              <a:rPr lang="en-GB" dirty="0"/>
              <a:t> z </a:t>
            </a:r>
            <a:r>
              <a:rPr lang="en-GB" dirty="0" err="1"/>
              <a:t>nich</a:t>
            </a:r>
            <a:r>
              <a:rPr lang="en-GB" dirty="0"/>
              <a:t> I </a:t>
            </a:r>
            <a:r>
              <a:rPr lang="en-GB" dirty="0" err="1"/>
              <a:t>część</a:t>
            </a:r>
            <a:r>
              <a:rPr lang="en-GB" dirty="0"/>
              <a:t> jest </a:t>
            </a:r>
            <a:r>
              <a:rPr lang="en-GB" dirty="0" err="1"/>
              <a:t>zebranymi</a:t>
            </a:r>
            <a:r>
              <a:rPr lang="en-GB" dirty="0"/>
              <a:t> I </a:t>
            </a:r>
            <a:r>
              <a:rPr lang="en-GB" dirty="0" err="1"/>
              <a:t>zmiksowanymi</a:t>
            </a:r>
            <a:r>
              <a:rPr lang="en-GB" dirty="0"/>
              <a:t> </a:t>
            </a:r>
            <a:r>
              <a:rPr lang="en-GB" dirty="0" err="1"/>
              <a:t>sytuacjami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35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268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76000"/>
          </a:xfrm>
          <a:effectLst/>
        </p:spPr>
        <p:txBody>
          <a:bodyPr anchor="b">
            <a:normAutofit/>
          </a:bodyPr>
          <a:lstStyle>
            <a:lvl1pPr algn="ctr">
              <a:defRPr sz="8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>
            <a:normAutofit/>
          </a:bodyPr>
          <a:lstStyle>
            <a:lvl1pPr marL="0" indent="0" algn="ctr">
              <a:buNone/>
              <a:defRPr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29/02/2020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708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29/02/2020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985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29/02/2020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959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>
                <a:effectLst/>
              </a:defRPr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29/02/2020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8273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29/02/2020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7817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29/02/2020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358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29/02/2020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417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29/02/2020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85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29/02/2020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96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29/02/2020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58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29/02/2020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853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E9C53-8BFD-4092-AB16-C05109B71A09}" type="datetimeFigureOut">
              <a:rPr lang="en-GB" smtClean="0"/>
              <a:t>29/02/2020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3919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mailto:contact@oskar.Dudycz.pl" TargetMode="External"/><Relationship Id="rId2" Type="http://schemas.openxmlformats.org/officeDocument/2006/relationships/hyperlink" Target="https://github.com/oskardudycz/AzurePipelinesSampl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gif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web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eb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32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15893"/>
          </a:xfrm>
        </p:spPr>
        <p:txBody>
          <a:bodyPr/>
          <a:lstStyle/>
          <a:p>
            <a:pPr algn="ctr"/>
            <a:r>
              <a:rPr lang="en-GB" dirty="0" smtClean="0"/>
              <a:t>Build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96" y="1458000"/>
            <a:ext cx="11111779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 flipV="1">
            <a:off x="5437381" y="1429282"/>
            <a:ext cx="1137252" cy="5743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88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 flipV="1">
            <a:off x="5437381" y="1429282"/>
            <a:ext cx="1137252" cy="5743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15893"/>
          </a:xfrm>
        </p:spPr>
        <p:txBody>
          <a:bodyPr/>
          <a:lstStyle/>
          <a:p>
            <a:pPr algn="ctr"/>
            <a:r>
              <a:rPr lang="en-GB" dirty="0" smtClean="0"/>
              <a:t>Build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96" y="1458000"/>
            <a:ext cx="11111779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4017819" y="0"/>
            <a:ext cx="8312726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67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 flipV="1">
            <a:off x="5437381" y="1429282"/>
            <a:ext cx="1137252" cy="5743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15893"/>
          </a:xfrm>
        </p:spPr>
        <p:txBody>
          <a:bodyPr/>
          <a:lstStyle/>
          <a:p>
            <a:pPr algn="ctr"/>
            <a:r>
              <a:rPr lang="en-GB" dirty="0" smtClean="0"/>
              <a:t>Build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96" y="1458000"/>
            <a:ext cx="11111779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6308436" y="0"/>
            <a:ext cx="6022108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-651163" y="0"/>
            <a:ext cx="4687454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166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 flipV="1">
            <a:off x="5437381" y="1429282"/>
            <a:ext cx="1137252" cy="5743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15893"/>
          </a:xfrm>
        </p:spPr>
        <p:txBody>
          <a:bodyPr/>
          <a:lstStyle/>
          <a:p>
            <a:pPr algn="ctr"/>
            <a:r>
              <a:rPr lang="en-GB" dirty="0" smtClean="0"/>
              <a:t>Build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96" y="1458000"/>
            <a:ext cx="11111779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8756073" y="0"/>
            <a:ext cx="3574471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-651163" y="0"/>
            <a:ext cx="6968836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343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 flipV="1">
            <a:off x="5437381" y="1429282"/>
            <a:ext cx="1137252" cy="5743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15893"/>
          </a:xfrm>
        </p:spPr>
        <p:txBody>
          <a:bodyPr/>
          <a:lstStyle/>
          <a:p>
            <a:pPr algn="ctr"/>
            <a:r>
              <a:rPr lang="en-GB" dirty="0" smtClean="0"/>
              <a:t>Build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96" y="1458000"/>
            <a:ext cx="11111779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-651163" y="0"/>
            <a:ext cx="9407236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450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 smtClean="0"/>
              <a:t>TESTy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573" y="1518927"/>
            <a:ext cx="9386605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" name="Straight Connector 4"/>
          <p:cNvCxnSpPr/>
          <p:nvPr/>
        </p:nvCxnSpPr>
        <p:spPr>
          <a:xfrm>
            <a:off x="5517308" y="1385118"/>
            <a:ext cx="1157383" cy="322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11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517308" y="1385118"/>
            <a:ext cx="1157383" cy="322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 smtClean="0"/>
              <a:t>TESTy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573" y="1518927"/>
            <a:ext cx="9386605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5929745" y="0"/>
            <a:ext cx="6262255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309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517308" y="1385118"/>
            <a:ext cx="1157383" cy="322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 smtClean="0"/>
              <a:t>TESTy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573" y="1518927"/>
            <a:ext cx="9386605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0" y="0"/>
            <a:ext cx="5920510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66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Publish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09" y="1027906"/>
            <a:ext cx="9731640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" name="Straight Connector 4"/>
          <p:cNvCxnSpPr/>
          <p:nvPr/>
        </p:nvCxnSpPr>
        <p:spPr>
          <a:xfrm flipV="1">
            <a:off x="5335600" y="1408090"/>
            <a:ext cx="1520800" cy="6049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28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 flipV="1">
            <a:off x="5335600" y="1408090"/>
            <a:ext cx="1520800" cy="6049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Publish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09" y="1027906"/>
            <a:ext cx="9731640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5163127" y="0"/>
            <a:ext cx="7028873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603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Kilka</a:t>
            </a:r>
            <a:r>
              <a:rPr lang="en-GB" dirty="0"/>
              <a:t> slow o </a:t>
            </a:r>
            <a:r>
              <a:rPr lang="en-GB" dirty="0" err="1"/>
              <a:t>mnie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9529">
            <a:off x="8150628" y="1613218"/>
            <a:ext cx="3027461" cy="4158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49" y="559677"/>
            <a:ext cx="1824667" cy="1824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8" y="4986180"/>
            <a:ext cx="1174122" cy="1174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 rot="21369459">
            <a:off x="650266" y="1713289"/>
            <a:ext cx="2045746" cy="1334877"/>
          </a:xfrm>
        </p:spPr>
        <p:txBody>
          <a:bodyPr/>
          <a:lstStyle/>
          <a:p>
            <a:endParaRPr lang="en-GB" dirty="0"/>
          </a:p>
          <a:p>
            <a:pPr marL="0" indent="0">
              <a:buNone/>
            </a:pPr>
            <a:r>
              <a:rPr lang="en-GB" dirty="0" err="1"/>
              <a:t>MaRten</a:t>
            </a:r>
            <a:endParaRPr lang="en-GB" dirty="0"/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 rot="364039">
            <a:off x="967848" y="5492864"/>
            <a:ext cx="3231916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err="1"/>
              <a:t>Oskar_at_net</a:t>
            </a:r>
            <a:endParaRPr lang="en-GB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 rot="21231021">
            <a:off x="6608013" y="5683062"/>
            <a:ext cx="5930286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Szkola-event-sourcing.pl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73459">
            <a:off x="3355578" y="1902947"/>
            <a:ext cx="3252851" cy="23298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Content Placeholder 8"/>
          <p:cNvSpPr txBox="1">
            <a:spLocks/>
          </p:cNvSpPr>
          <p:nvPr/>
        </p:nvSpPr>
        <p:spPr>
          <a:xfrm rot="271984">
            <a:off x="2067391" y="4259329"/>
            <a:ext cx="5238625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dirty="0"/>
              <a:t>&gt; </a:t>
            </a:r>
            <a:r>
              <a:rPr lang="en-GB" dirty="0" smtClean="0"/>
              <a:t>&gt;~12 </a:t>
            </a:r>
            <a:r>
              <a:rPr lang="en-GB" dirty="0" err="1"/>
              <a:t>lat</a:t>
            </a:r>
            <a:r>
              <a:rPr lang="en-GB" dirty="0"/>
              <a:t> </a:t>
            </a:r>
            <a:r>
              <a:rPr lang="en-GB" dirty="0" err="1"/>
              <a:t>doswiadczenia</a:t>
            </a:r>
            <a:endParaRPr lang="en-GB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698162" y="1390275"/>
            <a:ext cx="4481097" cy="8173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5" idx="0"/>
          </p:cNvCxnSpPr>
          <p:nvPr/>
        </p:nvCxnSpPr>
        <p:spPr>
          <a:xfrm>
            <a:off x="4739455" y="4261417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490371" y="916569"/>
            <a:ext cx="212160" cy="2410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6041299" y="559677"/>
            <a:ext cx="63937" cy="13846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71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Publish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09" y="1027906"/>
            <a:ext cx="9731640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8756073" y="0"/>
            <a:ext cx="3435927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5181600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335600" y="1408090"/>
            <a:ext cx="1520800" cy="6049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08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5335600" y="1408090"/>
            <a:ext cx="1520800" cy="6049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Publish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09" y="1027906"/>
            <a:ext cx="9731640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-1" y="0"/>
            <a:ext cx="8756073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845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TESTY </a:t>
            </a:r>
            <a:r>
              <a:rPr lang="en-GB" dirty="0" err="1"/>
              <a:t>kontraktów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0968"/>
            <a:ext cx="12192000" cy="42459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" name="Straight Connector 4"/>
          <p:cNvCxnSpPr/>
          <p:nvPr/>
        </p:nvCxnSpPr>
        <p:spPr>
          <a:xfrm>
            <a:off x="4291891" y="1450109"/>
            <a:ext cx="3466655" cy="10160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83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291891" y="1450109"/>
            <a:ext cx="3466655" cy="10160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TESTY </a:t>
            </a:r>
            <a:r>
              <a:rPr lang="en-GB" dirty="0" err="1"/>
              <a:t>kontraktów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0968"/>
            <a:ext cx="12192000" cy="42459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2927927" y="0"/>
            <a:ext cx="9264073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465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91891" y="1450109"/>
            <a:ext cx="3466655" cy="10160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TESTY </a:t>
            </a:r>
            <a:r>
              <a:rPr lang="en-GB" dirty="0" err="1" smtClean="0"/>
              <a:t>kontraktów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0968"/>
            <a:ext cx="12192000" cy="42459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6862618" y="0"/>
            <a:ext cx="5329382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-1" y="0"/>
            <a:ext cx="2927927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97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4291891" y="1450109"/>
            <a:ext cx="3466655" cy="10160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Testy </a:t>
            </a:r>
            <a:r>
              <a:rPr lang="en-GB" dirty="0" err="1" smtClean="0"/>
              <a:t>kontraktów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0968"/>
            <a:ext cx="12192000" cy="42459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-1" y="0"/>
            <a:ext cx="6862619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28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Release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27" y="1027906"/>
            <a:ext cx="9665128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" name="Straight Connector 4"/>
          <p:cNvCxnSpPr/>
          <p:nvPr/>
        </p:nvCxnSpPr>
        <p:spPr>
          <a:xfrm flipV="1">
            <a:off x="4986127" y="1357746"/>
            <a:ext cx="2219745" cy="1293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31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 flipV="1">
            <a:off x="4986127" y="1357746"/>
            <a:ext cx="2219745" cy="1293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Release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27" y="1027906"/>
            <a:ext cx="9665128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5329381" y="0"/>
            <a:ext cx="6862619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78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4986127" y="1357746"/>
            <a:ext cx="2219745" cy="1293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Release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27" y="1027906"/>
            <a:ext cx="9665128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0" y="0"/>
            <a:ext cx="5329381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990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3757F1-3D9C-4885-AE7B-BB29A9DB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 smtClean="0"/>
              <a:t>Przyklad</a:t>
            </a:r>
            <a:endParaRPr lang="pl-PL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536835" y="1378221"/>
            <a:ext cx="3118329" cy="8269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469426" y="907364"/>
            <a:ext cx="212160" cy="2410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69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9517">
            <a:off x="7079320" y="5094167"/>
            <a:ext cx="5181600" cy="1733550"/>
          </a:xfrm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Kilka</a:t>
            </a:r>
            <a:r>
              <a:rPr lang="en-GB" dirty="0"/>
              <a:t> slow o </a:t>
            </a:r>
            <a:r>
              <a:rPr lang="en-GB" dirty="0" err="1"/>
              <a:t>mnie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698162" y="1390275"/>
            <a:ext cx="4481097" cy="8173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8915">
            <a:off x="389833" y="5607997"/>
            <a:ext cx="3882389" cy="7058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8473">
            <a:off x="7328188" y="1429283"/>
            <a:ext cx="5238750" cy="1905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6221">
            <a:off x="403988" y="1602224"/>
            <a:ext cx="3641708" cy="11713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1640" y="2715838"/>
            <a:ext cx="4067619" cy="22199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</p:pic>
      <p:cxnSp>
        <p:nvCxnSpPr>
          <p:cNvPr id="13" name="Straight Connector 12"/>
          <p:cNvCxnSpPr/>
          <p:nvPr/>
        </p:nvCxnSpPr>
        <p:spPr>
          <a:xfrm flipH="1">
            <a:off x="6041299" y="559677"/>
            <a:ext cx="63937" cy="13846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490371" y="916569"/>
            <a:ext cx="212160" cy="2410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097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3757F1-3D9C-4885-AE7B-BB29A9DB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Testy Selenium SPA </a:t>
            </a:r>
            <a:endParaRPr lang="pl-PL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315855" y="1385453"/>
            <a:ext cx="5394036" cy="6465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146" y="1616364"/>
            <a:ext cx="8888697" cy="4981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803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3757F1-3D9C-4885-AE7B-BB29A9DB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Testy End-to-end SPA </a:t>
            </a:r>
            <a:endParaRPr lang="pl-PL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315855" y="1385453"/>
            <a:ext cx="5394036" cy="6465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35" y="2183744"/>
            <a:ext cx="11268075" cy="381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9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3757F1-3D9C-4885-AE7B-BB29A9DB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Testy End-to-end </a:t>
            </a:r>
            <a:r>
              <a:rPr lang="en-GB" dirty="0" err="1" smtClean="0"/>
              <a:t>APi</a:t>
            </a:r>
            <a:r>
              <a:rPr lang="en-GB" dirty="0" smtClean="0"/>
              <a:t> </a:t>
            </a:r>
            <a:endParaRPr lang="pl-PL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315855" y="1385453"/>
            <a:ext cx="5394036" cy="6465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" y="2304676"/>
            <a:ext cx="11525250" cy="33774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281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3757F1-3D9C-4885-AE7B-BB29A9DB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POdsumowanie</a:t>
            </a:r>
            <a:endParaRPr lang="pl-PL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956726" y="1369179"/>
            <a:ext cx="4278547" cy="628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58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3757F1-3D9C-4885-AE7B-BB29A9DB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POdsumowanie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9BE61E1-A386-4A15-A98B-8D4150ABD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 smtClean="0"/>
              <a:t>Testy </a:t>
            </a:r>
            <a:r>
              <a:rPr lang="en-GB" dirty="0" err="1" smtClean="0"/>
              <a:t>macierzowe</a:t>
            </a:r>
            <a:r>
              <a:rPr lang="en-GB" dirty="0" smtClean="0"/>
              <a:t> </a:t>
            </a:r>
            <a:r>
              <a:rPr lang="en-GB" dirty="0" err="1" smtClean="0"/>
              <a:t>ulatwiaja</a:t>
            </a:r>
            <a:r>
              <a:rPr lang="en-GB" dirty="0" smtClean="0"/>
              <a:t> </a:t>
            </a:r>
            <a:r>
              <a:rPr lang="en-GB" dirty="0" err="1" smtClean="0"/>
              <a:t>uruchamianie</a:t>
            </a:r>
            <a:r>
              <a:rPr lang="en-GB" dirty="0" smtClean="0"/>
              <a:t> </a:t>
            </a:r>
          </a:p>
          <a:p>
            <a:pPr marL="0" indent="0" algn="ctr">
              <a:buNone/>
            </a:pPr>
            <a:r>
              <a:rPr lang="en-GB" dirty="0" err="1" smtClean="0"/>
              <a:t>tego</a:t>
            </a:r>
            <a:r>
              <a:rPr lang="en-GB" dirty="0" smtClean="0"/>
              <a:t> </a:t>
            </a:r>
            <a:r>
              <a:rPr lang="en-GB" dirty="0" err="1" smtClean="0"/>
              <a:t>samego</a:t>
            </a:r>
            <a:r>
              <a:rPr lang="en-GB" dirty="0" smtClean="0"/>
              <a:t> </a:t>
            </a:r>
            <a:r>
              <a:rPr lang="en-GB" dirty="0" err="1" smtClean="0"/>
              <a:t>zestawu</a:t>
            </a:r>
            <a:r>
              <a:rPr lang="en-GB" dirty="0"/>
              <a:t> </a:t>
            </a:r>
            <a:r>
              <a:rPr lang="en-GB" dirty="0" err="1" smtClean="0"/>
              <a:t>testow</a:t>
            </a:r>
            <a:r>
              <a:rPr lang="en-GB" dirty="0" smtClean="0"/>
              <a:t> </a:t>
            </a:r>
            <a:r>
              <a:rPr lang="en-GB" dirty="0" err="1" smtClean="0"/>
              <a:t>dla</a:t>
            </a:r>
            <a:r>
              <a:rPr lang="en-GB" dirty="0" smtClean="0"/>
              <a:t> </a:t>
            </a:r>
            <a:r>
              <a:rPr lang="en-GB" dirty="0" err="1" smtClean="0"/>
              <a:t>roznych</a:t>
            </a:r>
            <a:r>
              <a:rPr lang="en-GB" dirty="0" smtClean="0"/>
              <a:t> </a:t>
            </a:r>
            <a:r>
              <a:rPr lang="en-GB" dirty="0" err="1" smtClean="0"/>
              <a:t>srodowisk</a:t>
            </a:r>
            <a:r>
              <a:rPr lang="en-GB" dirty="0" smtClean="0"/>
              <a:t> I </a:t>
            </a:r>
            <a:r>
              <a:rPr lang="en-GB" dirty="0" err="1" smtClean="0"/>
              <a:t>konfiguracji</a:t>
            </a:r>
            <a:endParaRPr lang="pl-PL" dirty="0"/>
          </a:p>
        </p:txBody>
      </p:sp>
      <p:cxnSp>
        <p:nvCxnSpPr>
          <p:cNvPr id="4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>
            <a:off x="5743937" y="2074011"/>
            <a:ext cx="161563" cy="1675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9">
            <a:extLst>
              <a:ext uri="{FF2B5EF4-FFF2-40B4-BE49-F238E27FC236}">
                <a16:creationId xmlns:a16="http://schemas.microsoft.com/office/drawing/2014/main" id="{26AF5C2D-4FE1-45D6-815D-D04851506BF5}"/>
              </a:ext>
            </a:extLst>
          </p:cNvPr>
          <p:cNvCxnSpPr>
            <a:cxnSpLocks/>
          </p:cNvCxnSpPr>
          <p:nvPr/>
        </p:nvCxnSpPr>
        <p:spPr>
          <a:xfrm>
            <a:off x="9327771" y="2524100"/>
            <a:ext cx="0" cy="755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9">
            <a:extLst>
              <a:ext uri="{FF2B5EF4-FFF2-40B4-BE49-F238E27FC236}">
                <a16:creationId xmlns:a16="http://schemas.microsoft.com/office/drawing/2014/main" id="{A56FAF16-03D4-46D4-A868-D2C4C4E27987}"/>
              </a:ext>
            </a:extLst>
          </p:cNvPr>
          <p:cNvCxnSpPr>
            <a:cxnSpLocks/>
          </p:cNvCxnSpPr>
          <p:nvPr/>
        </p:nvCxnSpPr>
        <p:spPr>
          <a:xfrm>
            <a:off x="9359140" y="2524099"/>
            <a:ext cx="0" cy="755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956726" y="1369179"/>
            <a:ext cx="4278547" cy="628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3211">
            <a:off x="3603913" y="4064011"/>
            <a:ext cx="4762500" cy="2057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 flipH="1">
            <a:off x="7330812" y="2493252"/>
            <a:ext cx="37497" cy="10634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>
            <a:off x="3521336" y="3095625"/>
            <a:ext cx="70977" cy="8300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92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3757F1-3D9C-4885-AE7B-BB29A9DB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POdsumowanie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9BE61E1-A386-4A15-A98B-8D4150ABD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 err="1" smtClean="0"/>
              <a:t>Procesowanie</a:t>
            </a:r>
            <a:r>
              <a:rPr lang="en-GB" dirty="0" smtClean="0"/>
              <a:t> </a:t>
            </a:r>
            <a:r>
              <a:rPr lang="en-GB" dirty="0" err="1" smtClean="0"/>
              <a:t>Macierzowe</a:t>
            </a:r>
            <a:r>
              <a:rPr lang="en-GB" dirty="0" smtClean="0"/>
              <a:t> </a:t>
            </a:r>
            <a:r>
              <a:rPr lang="en-GB" dirty="0" err="1" smtClean="0"/>
              <a:t>Pozwala</a:t>
            </a:r>
            <a:r>
              <a:rPr lang="en-GB" dirty="0" smtClean="0"/>
              <a:t> </a:t>
            </a:r>
            <a:r>
              <a:rPr lang="en-GB" dirty="0" err="1" smtClean="0"/>
              <a:t>dzieki</a:t>
            </a:r>
            <a:r>
              <a:rPr lang="en-GB" dirty="0" smtClean="0"/>
              <a:t> </a:t>
            </a:r>
            <a:r>
              <a:rPr lang="en-GB" dirty="0" err="1" smtClean="0"/>
              <a:t>zrownolegleniu</a:t>
            </a:r>
            <a:r>
              <a:rPr lang="en-GB" dirty="0" smtClean="0"/>
              <a:t> </a:t>
            </a:r>
            <a:r>
              <a:rPr lang="en-GB" dirty="0" err="1" smtClean="0"/>
              <a:t>przyspieszyc</a:t>
            </a:r>
            <a:r>
              <a:rPr lang="en-GB" dirty="0" smtClean="0"/>
              <a:t> Pipeline</a:t>
            </a:r>
            <a:endParaRPr lang="pl-PL" dirty="0"/>
          </a:p>
        </p:txBody>
      </p:sp>
      <p:cxnSp>
        <p:nvCxnSpPr>
          <p:cNvPr id="4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>
            <a:off x="9990356" y="2325702"/>
            <a:ext cx="109057" cy="1174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956726" y="1369179"/>
            <a:ext cx="4278547" cy="628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0661">
            <a:off x="3719946" y="3931804"/>
            <a:ext cx="3810000" cy="2171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 flipH="1">
            <a:off x="2711189" y="2413786"/>
            <a:ext cx="30293" cy="5872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>
            <a:off x="6545580" y="2413786"/>
            <a:ext cx="59430" cy="7109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>
            <a:off x="8102918" y="2413786"/>
            <a:ext cx="59430" cy="7109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60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3757F1-3D9C-4885-AE7B-BB29A9DB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POdsumowanie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9BE61E1-A386-4A15-A98B-8D4150ABD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 err="1" smtClean="0"/>
              <a:t>Procesowanie</a:t>
            </a:r>
            <a:r>
              <a:rPr lang="en-GB" dirty="0" smtClean="0"/>
              <a:t> </a:t>
            </a:r>
            <a:r>
              <a:rPr lang="en-GB" dirty="0" err="1" smtClean="0"/>
              <a:t>macierzowe</a:t>
            </a:r>
            <a:r>
              <a:rPr lang="en-GB" dirty="0" smtClean="0"/>
              <a:t> </a:t>
            </a:r>
            <a:r>
              <a:rPr lang="en-GB" dirty="0" err="1" smtClean="0"/>
              <a:t>upraszcza</a:t>
            </a:r>
            <a:r>
              <a:rPr lang="en-GB" dirty="0" smtClean="0"/>
              <a:t>, </a:t>
            </a:r>
            <a:r>
              <a:rPr lang="en-GB" dirty="0" err="1" smtClean="0"/>
              <a:t>skraca</a:t>
            </a:r>
            <a:r>
              <a:rPr lang="en-GB" dirty="0" smtClean="0"/>
              <a:t> I </a:t>
            </a:r>
            <a:r>
              <a:rPr lang="en-GB" dirty="0" err="1" smtClean="0"/>
              <a:t>ulatwia</a:t>
            </a:r>
            <a:r>
              <a:rPr lang="en-GB" dirty="0" smtClean="0"/>
              <a:t> </a:t>
            </a:r>
            <a:r>
              <a:rPr lang="en-GB" dirty="0" err="1" smtClean="0"/>
              <a:t>zarzadzanie</a:t>
            </a:r>
            <a:r>
              <a:rPr lang="en-GB" dirty="0" smtClean="0"/>
              <a:t> pipeline</a:t>
            </a:r>
            <a:endParaRPr lang="pl-PL" dirty="0"/>
          </a:p>
        </p:txBody>
      </p:sp>
      <p:cxnSp>
        <p:nvCxnSpPr>
          <p:cNvPr id="4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>
            <a:off x="3247810" y="2625884"/>
            <a:ext cx="178881" cy="16349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6011">
            <a:off x="4285672" y="3512127"/>
            <a:ext cx="2900218" cy="29002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Straight Connector 9"/>
          <p:cNvCxnSpPr/>
          <p:nvPr/>
        </p:nvCxnSpPr>
        <p:spPr>
          <a:xfrm flipV="1">
            <a:off x="3956726" y="1369179"/>
            <a:ext cx="4278547" cy="628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>
            <a:off x="5955218" y="2875575"/>
            <a:ext cx="93157" cy="10575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808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3757F1-3D9C-4885-AE7B-BB29A9DB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POdsumowanie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9BE61E1-A386-4A15-A98B-8D4150ABD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 err="1" smtClean="0"/>
              <a:t>Procesowanie</a:t>
            </a:r>
            <a:r>
              <a:rPr lang="en-GB" dirty="0" smtClean="0"/>
              <a:t> </a:t>
            </a:r>
            <a:r>
              <a:rPr lang="en-GB" dirty="0" err="1" smtClean="0"/>
              <a:t>macierzowe</a:t>
            </a:r>
            <a:r>
              <a:rPr lang="en-GB" dirty="0" smtClean="0"/>
              <a:t> </a:t>
            </a:r>
            <a:r>
              <a:rPr lang="en-GB" dirty="0" err="1" smtClean="0"/>
              <a:t>ulatwia</a:t>
            </a:r>
            <a:r>
              <a:rPr lang="en-GB" dirty="0" smtClean="0"/>
              <a:t> </a:t>
            </a:r>
            <a:r>
              <a:rPr lang="en-GB" dirty="0" err="1" smtClean="0"/>
              <a:t>zarzadzanie</a:t>
            </a:r>
            <a:r>
              <a:rPr lang="en-GB" dirty="0" smtClean="0"/>
              <a:t> </a:t>
            </a:r>
            <a:r>
              <a:rPr lang="en-GB" dirty="0" err="1" smtClean="0"/>
              <a:t>procesem</a:t>
            </a:r>
            <a:r>
              <a:rPr lang="en-GB" dirty="0" smtClean="0"/>
              <a:t> (</a:t>
            </a:r>
            <a:r>
              <a:rPr lang="en-GB" dirty="0" err="1" smtClean="0"/>
              <a:t>technicznym</a:t>
            </a:r>
            <a:r>
              <a:rPr lang="en-GB" dirty="0" smtClean="0"/>
              <a:t> I </a:t>
            </a:r>
            <a:r>
              <a:rPr lang="en-GB" dirty="0" err="1" smtClean="0"/>
              <a:t>biznesowym</a:t>
            </a:r>
            <a:r>
              <a:rPr lang="en-GB" dirty="0" smtClean="0"/>
              <a:t>), </a:t>
            </a:r>
            <a:r>
              <a:rPr lang="en-GB" dirty="0" err="1" smtClean="0"/>
              <a:t>jego</a:t>
            </a:r>
            <a:r>
              <a:rPr lang="en-GB" dirty="0" smtClean="0"/>
              <a:t> </a:t>
            </a:r>
            <a:r>
              <a:rPr lang="en-GB" dirty="0" err="1" smtClean="0"/>
              <a:t>stabilnoscia</a:t>
            </a:r>
            <a:r>
              <a:rPr lang="en-GB" dirty="0" smtClean="0"/>
              <a:t> I </a:t>
            </a:r>
            <a:r>
              <a:rPr lang="en-GB" dirty="0" err="1" smtClean="0"/>
              <a:t>Przewidywalnoscia</a:t>
            </a:r>
            <a:endParaRPr lang="pl-PL" dirty="0"/>
          </a:p>
        </p:txBody>
      </p:sp>
      <p:cxnSp>
        <p:nvCxnSpPr>
          <p:cNvPr id="4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>
            <a:off x="9639374" y="2330320"/>
            <a:ext cx="80889" cy="8711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708">
            <a:off x="4447309" y="3798454"/>
            <a:ext cx="2738581" cy="27385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>
            <a:off x="4385195" y="2971800"/>
            <a:ext cx="54528" cy="779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>
            <a:off x="8790507" y="2971800"/>
            <a:ext cx="54528" cy="779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>
            <a:off x="9558485" y="3397120"/>
            <a:ext cx="80889" cy="8711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>
            <a:off x="5157898" y="3399270"/>
            <a:ext cx="80889" cy="8711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72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78ED3A-D9F5-4CEA-9D09-CBACF5578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Co Dalej?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9BE5328-3536-426F-9769-D9BE17190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54" y="1883900"/>
            <a:ext cx="927035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800" dirty="0"/>
              <a:t>Przyklady i materialy na: </a:t>
            </a:r>
            <a:br>
              <a:rPr lang="pl-PL" sz="2800" dirty="0"/>
            </a:br>
            <a:r>
              <a:rPr lang="pl-PL" sz="2800" dirty="0" smtClean="0">
                <a:hlinkClick r:id="rId2"/>
              </a:rPr>
              <a:t>https://github.com/oskardudycz/AzurePipelinesSamples</a:t>
            </a:r>
            <a:endParaRPr lang="pl-PL" sz="2800" dirty="0" smtClean="0"/>
          </a:p>
          <a:p>
            <a:pPr marL="0" indent="0">
              <a:buNone/>
            </a:pPr>
            <a:endParaRPr lang="en-GB" sz="2800" dirty="0" smtClean="0"/>
          </a:p>
          <a:p>
            <a:pPr marL="0" indent="0">
              <a:buNone/>
            </a:pPr>
            <a:endParaRPr lang="pl-PL" sz="2800" dirty="0"/>
          </a:p>
          <a:p>
            <a:pPr marL="0" indent="0">
              <a:buNone/>
            </a:pPr>
            <a:r>
              <a:rPr lang="pl-PL" sz="2800" dirty="0"/>
              <a:t>Email z pytaniami, uwagami, krytyka: </a:t>
            </a:r>
            <a:br>
              <a:rPr lang="pl-PL" sz="2800" dirty="0"/>
            </a:br>
            <a:r>
              <a:rPr lang="pl-PL" sz="2800" dirty="0">
                <a:solidFill>
                  <a:schemeClr val="accent1">
                    <a:lumMod val="75000"/>
                  </a:schemeClr>
                </a:solidFill>
                <a:hlinkClick r:id="rId3"/>
              </a:rPr>
              <a:t>contact@oskar.Dudycz.pl</a:t>
            </a:r>
            <a:endParaRPr lang="pl-PL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pl-PL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GB" sz="2800" dirty="0" smtClean="0"/>
          </a:p>
          <a:p>
            <a:pPr marL="0" indent="0">
              <a:buNone/>
            </a:pPr>
            <a:r>
              <a:rPr lang="pl-PL" sz="2800" dirty="0" smtClean="0"/>
              <a:t>Sklejenie </a:t>
            </a:r>
            <a:r>
              <a:rPr lang="pl-PL" sz="2800" dirty="0"/>
              <a:t>zolwika po prezentacji! :)</a:t>
            </a:r>
          </a:p>
          <a:p>
            <a:pPr marL="0" indent="0">
              <a:buNone/>
            </a:pPr>
            <a:endParaRPr lang="pl-PL" sz="2800" dirty="0"/>
          </a:p>
        </p:txBody>
      </p:sp>
      <p:pic>
        <p:nvPicPr>
          <p:cNvPr id="7" name="Obraz 6" descr="Obraz zawierający rysunek&#10;&#10;Opis wygenerowany automatycznie">
            <a:extLst>
              <a:ext uri="{FF2B5EF4-FFF2-40B4-BE49-F238E27FC236}">
                <a16:creationId xmlns:a16="http://schemas.microsoft.com/office/drawing/2014/main" id="{48B564DF-7574-4003-A61E-FC9E8BD6D5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772" y="1883900"/>
            <a:ext cx="802829" cy="8028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Obraz 9" descr="Obraz zawierający zewnętrzne, budynek, ulica, zegar&#10;&#10;Opis wygenerowany automatycznie">
            <a:extLst>
              <a:ext uri="{FF2B5EF4-FFF2-40B4-BE49-F238E27FC236}">
                <a16:creationId xmlns:a16="http://schemas.microsoft.com/office/drawing/2014/main" id="{4240AFAD-FE10-471C-8C37-CB61DBB6E1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7287">
            <a:off x="1194183" y="3722450"/>
            <a:ext cx="1036081" cy="10360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Obraz 14" descr="Obraz zawierający osoba, wewnątrz, siedzi, mężczyzna&#10;&#10;Opis wygenerowany automatycznie">
            <a:extLst>
              <a:ext uri="{FF2B5EF4-FFF2-40B4-BE49-F238E27FC236}">
                <a16:creationId xmlns:a16="http://schemas.microsoft.com/office/drawing/2014/main" id="{F1FB0972-7099-400E-A8A7-84684DF88C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4682">
            <a:off x="1149853" y="5529028"/>
            <a:ext cx="1228668" cy="921501"/>
          </a:xfrm>
          <a:prstGeom prst="rect">
            <a:avLst/>
          </a:prstGeom>
        </p:spPr>
      </p:pic>
      <p:cxnSp>
        <p:nvCxnSpPr>
          <p:cNvPr id="16" name="Straight Connector 9">
            <a:extLst>
              <a:ext uri="{FF2B5EF4-FFF2-40B4-BE49-F238E27FC236}">
                <a16:creationId xmlns:a16="http://schemas.microsoft.com/office/drawing/2014/main" id="{BD8719B0-B5BB-4E19-9613-C6ED2E934E16}"/>
              </a:ext>
            </a:extLst>
          </p:cNvPr>
          <p:cNvCxnSpPr/>
          <p:nvPr/>
        </p:nvCxnSpPr>
        <p:spPr>
          <a:xfrm>
            <a:off x="4464976" y="5710501"/>
            <a:ext cx="0" cy="6441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9">
            <a:extLst>
              <a:ext uri="{FF2B5EF4-FFF2-40B4-BE49-F238E27FC236}">
                <a16:creationId xmlns:a16="http://schemas.microsoft.com/office/drawing/2014/main" id="{1F069B24-EE52-4CA2-B528-3D026BB82360}"/>
              </a:ext>
            </a:extLst>
          </p:cNvPr>
          <p:cNvCxnSpPr>
            <a:cxnSpLocks/>
          </p:cNvCxnSpPr>
          <p:nvPr/>
        </p:nvCxnSpPr>
        <p:spPr>
          <a:xfrm>
            <a:off x="4551134" y="5912555"/>
            <a:ext cx="73128" cy="9959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9">
            <a:extLst>
              <a:ext uri="{FF2B5EF4-FFF2-40B4-BE49-F238E27FC236}">
                <a16:creationId xmlns:a16="http://schemas.microsoft.com/office/drawing/2014/main" id="{9AB030C6-4305-4053-9559-A24D99271F1C}"/>
              </a:ext>
            </a:extLst>
          </p:cNvPr>
          <p:cNvCxnSpPr>
            <a:cxnSpLocks/>
          </p:cNvCxnSpPr>
          <p:nvPr/>
        </p:nvCxnSpPr>
        <p:spPr>
          <a:xfrm>
            <a:off x="3563563" y="2076647"/>
            <a:ext cx="109057" cy="1174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9">
            <a:extLst>
              <a:ext uri="{FF2B5EF4-FFF2-40B4-BE49-F238E27FC236}">
                <a16:creationId xmlns:a16="http://schemas.microsoft.com/office/drawing/2014/main" id="{DD05A3E6-A13F-4136-BC54-87DD3F8AFE8B}"/>
              </a:ext>
            </a:extLst>
          </p:cNvPr>
          <p:cNvCxnSpPr>
            <a:cxnSpLocks/>
          </p:cNvCxnSpPr>
          <p:nvPr/>
        </p:nvCxnSpPr>
        <p:spPr>
          <a:xfrm>
            <a:off x="5618506" y="2080380"/>
            <a:ext cx="109057" cy="1174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537138" y="1376630"/>
            <a:ext cx="2702692" cy="8271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3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6874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 err="1" smtClean="0"/>
              <a:t>Napisz</a:t>
            </a:r>
            <a:r>
              <a:rPr lang="en-GB" dirty="0" smtClean="0"/>
              <a:t> Feedback </a:t>
            </a:r>
            <a:r>
              <a:rPr lang="en-GB" dirty="0" err="1" smtClean="0"/>
              <a:t>na</a:t>
            </a:r>
            <a:r>
              <a:rPr lang="en-GB" dirty="0" smtClean="0"/>
              <a:t>: </a:t>
            </a:r>
            <a:br>
              <a:rPr lang="en-GB" dirty="0" smtClean="0"/>
            </a:br>
            <a:r>
              <a:rPr lang="en-GB" dirty="0" smtClean="0"/>
              <a:t>contact@oskar-Dudycz.pl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981">
            <a:off x="2438400" y="2553350"/>
            <a:ext cx="7315200" cy="3819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Obraz 9" descr="Obraz zawierający zewnętrzne, budynek, ulica, zegar&#10;&#10;Opis wygenerowany automatycznie">
            <a:extLst>
              <a:ext uri="{FF2B5EF4-FFF2-40B4-BE49-F238E27FC236}">
                <a16:creationId xmlns:a16="http://schemas.microsoft.com/office/drawing/2014/main" id="{4240AFAD-FE10-471C-8C37-CB61DBB6E1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7287">
            <a:off x="1294683" y="805424"/>
            <a:ext cx="895383" cy="89538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5369890" y="1246219"/>
            <a:ext cx="2444074" cy="12343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03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 smtClean="0"/>
              <a:t>PoczAtki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009221" y="1388883"/>
            <a:ext cx="2173557" cy="11664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5330">
            <a:off x="1167822" y="2622550"/>
            <a:ext cx="3073977" cy="2670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563128" y="5307780"/>
            <a:ext cx="4283364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400" dirty="0" smtClean="0"/>
              <a:t>Development</a:t>
            </a:r>
            <a:endParaRPr lang="en-GB" sz="4400" dirty="0"/>
          </a:p>
        </p:txBody>
      </p:sp>
      <p:cxnSp>
        <p:nvCxnSpPr>
          <p:cNvPr id="13" name="Straight Connector 12"/>
          <p:cNvCxnSpPr/>
          <p:nvPr/>
        </p:nvCxnSpPr>
        <p:spPr>
          <a:xfrm flipH="1" flipV="1">
            <a:off x="6493882" y="1249421"/>
            <a:ext cx="116723" cy="13946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56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Dziękuję</a:t>
            </a:r>
            <a:r>
              <a:rPr lang="en-GB" dirty="0"/>
              <a:t> </a:t>
            </a:r>
            <a:r>
              <a:rPr lang="en-GB" dirty="0" err="1"/>
              <a:t>wszystkim</a:t>
            </a:r>
            <a:r>
              <a:rPr lang="en-GB" dirty="0"/>
              <a:t> </a:t>
            </a:r>
            <a:r>
              <a:rPr lang="en-GB" dirty="0" err="1"/>
              <a:t>za</a:t>
            </a:r>
            <a:r>
              <a:rPr lang="en-GB" dirty="0"/>
              <a:t> </a:t>
            </a:r>
            <a:r>
              <a:rPr lang="en-GB" dirty="0" err="1"/>
              <a:t>uwagę</a:t>
            </a:r>
            <a:r>
              <a:rPr lang="en-GB" dirty="0"/>
              <a:t>! :)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7834">
            <a:off x="4042510" y="1911976"/>
            <a:ext cx="3613959" cy="4258449"/>
          </a:xfrm>
          <a:prstGeom prst="rect">
            <a:avLst/>
          </a:prstGeom>
          <a:ln w="22225">
            <a:solidFill>
              <a:schemeClr val="dk1">
                <a:alpha val="22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934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64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9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 smtClean="0"/>
              <a:t>PoczAtki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009221" y="1388883"/>
            <a:ext cx="2173557" cy="11664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5330">
            <a:off x="1167822" y="2622550"/>
            <a:ext cx="3073977" cy="2670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563128" y="5307780"/>
            <a:ext cx="4283364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400" dirty="0" smtClean="0"/>
              <a:t>Development</a:t>
            </a:r>
            <a:endParaRPr lang="en-GB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0713">
            <a:off x="7928639" y="1702028"/>
            <a:ext cx="2568583" cy="3728588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980381" y="5307779"/>
            <a:ext cx="4283364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400" dirty="0" err="1" smtClean="0"/>
              <a:t>WdroZenie</a:t>
            </a:r>
            <a:endParaRPr lang="en-GB" sz="4400" dirty="0"/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6493882" y="1249421"/>
            <a:ext cx="116723" cy="13946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9229725" y="5676764"/>
            <a:ext cx="298" cy="5011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9255918" y="5676764"/>
            <a:ext cx="298" cy="5011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ight Arrow 13"/>
          <p:cNvSpPr/>
          <p:nvPr/>
        </p:nvSpPr>
        <p:spPr>
          <a:xfrm>
            <a:off x="5163597" y="3620655"/>
            <a:ext cx="1764146" cy="873829"/>
          </a:xfrm>
          <a:prstGeom prst="rightArrow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183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 smtClean="0"/>
              <a:t>Biblioteki</a:t>
            </a:r>
            <a:r>
              <a:rPr lang="en-GB" dirty="0" smtClean="0"/>
              <a:t> Open Source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742950" indent="-742950">
              <a:buAutoNum type="arabicPeriod"/>
            </a:pPr>
            <a:r>
              <a:rPr lang="en-GB" dirty="0" err="1" smtClean="0"/>
              <a:t>Wieloplatformowe</a:t>
            </a:r>
            <a:endParaRPr lang="en-GB" dirty="0"/>
          </a:p>
          <a:p>
            <a:pPr marL="742950" indent="-742950">
              <a:buAutoNum type="arabicPeriod"/>
            </a:pPr>
            <a:r>
              <a:rPr lang="en-GB" dirty="0" err="1" smtClean="0"/>
              <a:t>Prosta</a:t>
            </a:r>
            <a:r>
              <a:rPr lang="en-GB" dirty="0" smtClean="0"/>
              <a:t> </a:t>
            </a:r>
            <a:r>
              <a:rPr lang="en-GB" dirty="0" err="1" smtClean="0"/>
              <a:t>konfiguracja</a:t>
            </a:r>
            <a:r>
              <a:rPr lang="en-GB" dirty="0" smtClean="0"/>
              <a:t> </a:t>
            </a:r>
            <a:r>
              <a:rPr lang="en-GB" dirty="0" err="1" smtClean="0"/>
              <a:t>srodowiska</a:t>
            </a:r>
            <a:r>
              <a:rPr lang="en-GB" dirty="0" smtClean="0"/>
              <a:t> </a:t>
            </a:r>
            <a:r>
              <a:rPr lang="en-GB" dirty="0" err="1" smtClean="0"/>
              <a:t>programistycznego</a:t>
            </a:r>
            <a:endParaRPr lang="en-GB" dirty="0" smtClean="0"/>
          </a:p>
          <a:p>
            <a:pPr marL="742950" indent="-742950">
              <a:buAutoNum type="arabicPeriod"/>
            </a:pPr>
            <a:r>
              <a:rPr lang="en-GB" dirty="0" err="1" smtClean="0"/>
              <a:t>Brak</a:t>
            </a:r>
            <a:r>
              <a:rPr lang="en-GB" dirty="0" smtClean="0"/>
              <a:t> </a:t>
            </a:r>
            <a:r>
              <a:rPr lang="en-GB" dirty="0" err="1" smtClean="0"/>
              <a:t>znajomosci</a:t>
            </a:r>
            <a:r>
              <a:rPr lang="en-GB" dirty="0" smtClean="0"/>
              <a:t> </a:t>
            </a:r>
            <a:r>
              <a:rPr lang="en-GB" dirty="0" err="1" smtClean="0"/>
              <a:t>wszystkich</a:t>
            </a:r>
            <a:r>
              <a:rPr lang="en-GB" dirty="0" smtClean="0"/>
              <a:t> </a:t>
            </a:r>
            <a:r>
              <a:rPr lang="en-GB" dirty="0" err="1" smtClean="0"/>
              <a:t>scenariuszy</a:t>
            </a:r>
            <a:r>
              <a:rPr lang="en-GB" dirty="0" smtClean="0"/>
              <a:t> </a:t>
            </a:r>
            <a:r>
              <a:rPr lang="en-GB" dirty="0" err="1" smtClean="0"/>
              <a:t>ostatecznego</a:t>
            </a:r>
            <a:r>
              <a:rPr lang="en-GB" dirty="0" smtClean="0"/>
              <a:t> </a:t>
            </a:r>
            <a:r>
              <a:rPr lang="en-GB" dirty="0" err="1" smtClean="0"/>
              <a:t>uzycia</a:t>
            </a:r>
            <a:endParaRPr lang="en-GB" dirty="0" smtClean="0"/>
          </a:p>
          <a:p>
            <a:pPr marL="742950" indent="-742950">
              <a:buAutoNum type="arabicPeriod"/>
            </a:pPr>
            <a:r>
              <a:rPr lang="en-GB" dirty="0" err="1" smtClean="0"/>
              <a:t>zroznicowani</a:t>
            </a:r>
            <a:r>
              <a:rPr lang="en-GB" dirty="0" smtClean="0"/>
              <a:t> </a:t>
            </a:r>
            <a:r>
              <a:rPr lang="en-GB" dirty="0" err="1" smtClean="0"/>
              <a:t>kontrybutorzy</a:t>
            </a:r>
            <a:endParaRPr lang="en-GB" dirty="0" smtClean="0"/>
          </a:p>
          <a:p>
            <a:pPr marL="742950" indent="-742950">
              <a:buAutoNum type="arabicPeriod"/>
            </a:pPr>
            <a:r>
              <a:rPr lang="en-GB" dirty="0" err="1" smtClean="0"/>
              <a:t>Asynchroniczna</a:t>
            </a:r>
            <a:r>
              <a:rPr lang="en-GB" dirty="0" smtClean="0"/>
              <a:t> </a:t>
            </a:r>
            <a:r>
              <a:rPr lang="en-GB" dirty="0" err="1" smtClean="0"/>
              <a:t>praca</a:t>
            </a:r>
            <a:endParaRPr lang="en-GB" dirty="0" smtClean="0"/>
          </a:p>
          <a:p>
            <a:pPr marL="742950" indent="-742950">
              <a:buAutoNum type="arabicPeriod"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949" y="4789932"/>
            <a:ext cx="1824667" cy="1824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" name="Straight Connector 4"/>
          <p:cNvCxnSpPr/>
          <p:nvPr/>
        </p:nvCxnSpPr>
        <p:spPr>
          <a:xfrm flipV="1">
            <a:off x="2653004" y="1397541"/>
            <a:ext cx="6885991" cy="10118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5319">
            <a:off x="9722863" y="720396"/>
            <a:ext cx="2247900" cy="2495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Connector 8"/>
          <p:cNvCxnSpPr/>
          <p:nvPr/>
        </p:nvCxnSpPr>
        <p:spPr>
          <a:xfrm flipH="1" flipV="1">
            <a:off x="6168159" y="2381827"/>
            <a:ext cx="80497" cy="8655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4567959" y="3488350"/>
            <a:ext cx="80497" cy="8655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2286257" y="4575087"/>
            <a:ext cx="56893" cy="1061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2528093" y="4625888"/>
            <a:ext cx="257" cy="5229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2551908" y="4625888"/>
            <a:ext cx="257" cy="5229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5024436" y="4041905"/>
            <a:ext cx="257" cy="5229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5048251" y="4041905"/>
            <a:ext cx="257" cy="5229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78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Matrix Tests</a:t>
            </a:r>
            <a:endParaRPr lang="en-GB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021593" y="1365720"/>
            <a:ext cx="4148814" cy="16382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8279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Matrix Tests</a:t>
            </a:r>
            <a:endParaRPr lang="en-GB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021593" y="1365720"/>
            <a:ext cx="4148814" cy="16382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9562">
            <a:off x="2224268" y="1983568"/>
            <a:ext cx="7743463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8477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Matrix Tests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844">
            <a:off x="2673218" y="2001116"/>
            <a:ext cx="6845562" cy="4351338"/>
          </a:xfrm>
        </p:spPr>
      </p:pic>
      <p:cxnSp>
        <p:nvCxnSpPr>
          <p:cNvPr id="6" name="Straight Connector 5"/>
          <p:cNvCxnSpPr/>
          <p:nvPr/>
        </p:nvCxnSpPr>
        <p:spPr>
          <a:xfrm>
            <a:off x="4021593" y="1365720"/>
            <a:ext cx="4148814" cy="16382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923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ominique">
      <a:majorFont>
        <a:latin typeface="Dominique"/>
        <a:ea typeface=""/>
        <a:cs typeface=""/>
      </a:majorFont>
      <a:minorFont>
        <a:latin typeface="Dominiqu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13080</TotalTime>
  <Words>197</Words>
  <Application>Microsoft Office PowerPoint</Application>
  <PresentationFormat>Widescreen</PresentationFormat>
  <Paragraphs>67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Dominique</vt:lpstr>
      <vt:lpstr>Arial</vt:lpstr>
      <vt:lpstr>Calibri</vt:lpstr>
      <vt:lpstr>Office Theme</vt:lpstr>
      <vt:lpstr>PowerPoint Presentation</vt:lpstr>
      <vt:lpstr>Kilka slow o mnie</vt:lpstr>
      <vt:lpstr>Kilka slow o mnie</vt:lpstr>
      <vt:lpstr>PoczAtki</vt:lpstr>
      <vt:lpstr>PoczAtki</vt:lpstr>
      <vt:lpstr>Biblioteki Open Source</vt:lpstr>
      <vt:lpstr>Matrix Tests</vt:lpstr>
      <vt:lpstr>Matrix Tests</vt:lpstr>
      <vt:lpstr>Matrix Tests</vt:lpstr>
      <vt:lpstr>Build</vt:lpstr>
      <vt:lpstr>Build</vt:lpstr>
      <vt:lpstr>Build</vt:lpstr>
      <vt:lpstr>Build</vt:lpstr>
      <vt:lpstr>Build</vt:lpstr>
      <vt:lpstr>TESTy</vt:lpstr>
      <vt:lpstr>TESTy</vt:lpstr>
      <vt:lpstr>TESTy</vt:lpstr>
      <vt:lpstr>Publish</vt:lpstr>
      <vt:lpstr>Publish</vt:lpstr>
      <vt:lpstr>Publish</vt:lpstr>
      <vt:lpstr>Publish</vt:lpstr>
      <vt:lpstr>TESTY kontraktów</vt:lpstr>
      <vt:lpstr>TESTY kontraktów</vt:lpstr>
      <vt:lpstr>TESTY kontraktów</vt:lpstr>
      <vt:lpstr>Testy kontraktów</vt:lpstr>
      <vt:lpstr>Release</vt:lpstr>
      <vt:lpstr>Release</vt:lpstr>
      <vt:lpstr>Release</vt:lpstr>
      <vt:lpstr>Przyklad</vt:lpstr>
      <vt:lpstr>Testy Selenium SPA </vt:lpstr>
      <vt:lpstr>Testy End-to-end SPA </vt:lpstr>
      <vt:lpstr>Testy End-to-end APi </vt:lpstr>
      <vt:lpstr>POdsumowanie</vt:lpstr>
      <vt:lpstr>POdsumowanie</vt:lpstr>
      <vt:lpstr>POdsumowanie</vt:lpstr>
      <vt:lpstr>POdsumowanie</vt:lpstr>
      <vt:lpstr>POdsumowanie</vt:lpstr>
      <vt:lpstr>Co Dalej?</vt:lpstr>
      <vt:lpstr>Napisz Feedback na:  contact@oskar-Dudycz.pl</vt:lpstr>
      <vt:lpstr>Dziękuję wszystkim za uwagę! :)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Streaming</dc:title>
  <dc:creator>Oskar Dudycz</dc:creator>
  <cp:lastModifiedBy>Oskar Dudycz</cp:lastModifiedBy>
  <cp:revision>272</cp:revision>
  <cp:lastPrinted>2019-05-08T12:52:32Z</cp:lastPrinted>
  <dcterms:created xsi:type="dcterms:W3CDTF">2019-05-07T16:08:34Z</dcterms:created>
  <dcterms:modified xsi:type="dcterms:W3CDTF">2020-03-01T14:52:12Z</dcterms:modified>
</cp:coreProperties>
</file>